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60F-20DE-4FD3-A4FF-A55F0602DD2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6B6-A555-4D5C-BF21-E5C44835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6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60F-20DE-4FD3-A4FF-A55F0602DD2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6B6-A555-4D5C-BF21-E5C44835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0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60F-20DE-4FD3-A4FF-A55F0602DD2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6B6-A555-4D5C-BF21-E5C44835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6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60F-20DE-4FD3-A4FF-A55F0602DD2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6B6-A555-4D5C-BF21-E5C44835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0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60F-20DE-4FD3-A4FF-A55F0602DD2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6B6-A555-4D5C-BF21-E5C44835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1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60F-20DE-4FD3-A4FF-A55F0602DD2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6B6-A555-4D5C-BF21-E5C44835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60F-20DE-4FD3-A4FF-A55F0602DD2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6B6-A555-4D5C-BF21-E5C44835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3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60F-20DE-4FD3-A4FF-A55F0602DD2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6B6-A555-4D5C-BF21-E5C44835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4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60F-20DE-4FD3-A4FF-A55F0602DD2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6B6-A555-4D5C-BF21-E5C44835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0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60F-20DE-4FD3-A4FF-A55F0602DD2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6B6-A555-4D5C-BF21-E5C44835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0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60F-20DE-4FD3-A4FF-A55F0602DD2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6B6-A555-4D5C-BF21-E5C44835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8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2560F-20DE-4FD3-A4FF-A55F0602DD22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F6B6-A555-4D5C-BF21-E5C44835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:\Users\Warrine\AppData\Local\Temp\Temp1_KidsHoldingSignsClipArtWhimsyWorkshopTeaching.zip\Kids Holding Signs Whimsy Workshop Teaching\Color\boy 2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86" y="402360"/>
            <a:ext cx="3108960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Warrine\AppData\Local\Temp\Temp1_KidsHoldingSignsClipArtWhimsyWorkshopTeaching.zip\Kids Holding Signs Whimsy Workshop Teaching\Color\girl 4 color 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56" y="457200"/>
            <a:ext cx="3138006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87309" y="2667993"/>
            <a:ext cx="5925909" cy="3016210"/>
          </a:xfrm>
          <a:prstGeom prst="rect">
            <a:avLst/>
          </a:prstGeom>
          <a:solidFill>
            <a:schemeClr val="bg1"/>
          </a:solidFill>
          <a:ln w="152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n-US" sz="7200" dirty="0">
                <a:latin typeface="Comic Sans MS" panose="030F0702030302020204" pitchFamily="66" charset="0"/>
              </a:rPr>
              <a:t>We can read sight words</a:t>
            </a:r>
            <a:r>
              <a:rPr lang="en-US" sz="7200" dirty="0" smtClean="0"/>
              <a:t>.</a:t>
            </a:r>
            <a:endParaRPr lang="en-US" sz="7200" dirty="0"/>
          </a:p>
          <a:p>
            <a:pPr algn="ctr"/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1" y="0"/>
            <a:ext cx="1064931" cy="6858000"/>
            <a:chOff x="0" y="0"/>
            <a:chExt cx="1064931" cy="6858000"/>
          </a:xfrm>
        </p:grpSpPr>
        <p:sp>
          <p:nvSpPr>
            <p:cNvPr id="8" name="5-Point Star 7"/>
            <p:cNvSpPr/>
            <p:nvPr/>
          </p:nvSpPr>
          <p:spPr>
            <a:xfrm>
              <a:off x="0" y="658368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0" y="329184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0" y="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756710" y="4879064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790611" y="1629088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409174" y="0"/>
            <a:ext cx="1258827" cy="6858000"/>
            <a:chOff x="7885173" y="0"/>
            <a:chExt cx="1258827" cy="6858000"/>
          </a:xfrm>
        </p:grpSpPr>
        <p:sp>
          <p:nvSpPr>
            <p:cNvPr id="12" name="5-Point Star 11"/>
            <p:cNvSpPr/>
            <p:nvPr/>
          </p:nvSpPr>
          <p:spPr>
            <a:xfrm>
              <a:off x="8869680" y="658368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8869680" y="329184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8869680" y="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8084028" y="486058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7885173" y="1491928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2024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2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16137" y="3291840"/>
            <a:ext cx="2759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how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06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2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93046" y="3238958"/>
            <a:ext cx="3205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their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476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2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84893" y="3029639"/>
            <a:ext cx="422221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dirty="0" smtClean="0">
                <a:latin typeface="Comic Sans MS" panose="030F0702030302020204" pitchFamily="66" charset="0"/>
              </a:rPr>
              <a:t>if</a:t>
            </a:r>
            <a:endParaRPr lang="en-US" sz="85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871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3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93046" y="3238958"/>
            <a:ext cx="3205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will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31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3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58915" y="2827496"/>
            <a:ext cx="3474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up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26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3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93046" y="3238958"/>
            <a:ext cx="3205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other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3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58915" y="3291840"/>
            <a:ext cx="3474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about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83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4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87537" y="3194891"/>
            <a:ext cx="3371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out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234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:\Users\Warrine\AppData\Local\Temp\Temp1_KidsHoldingSignsClipArtWhimsyWorkshopTeaching.zip\Kids Holding Signs Whimsy Workshop Teaching\Color\girl 1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91253" y="2864385"/>
            <a:ext cx="2522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Comic Sans MS" panose="030F0702030302020204" pitchFamily="66" charset="0"/>
              </a:rPr>
              <a:t>is</a:t>
            </a:r>
            <a:endParaRPr lang="en-US" sz="10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42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Microsoft\Windows\INetCache\Content.Word\child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13" y="91440"/>
            <a:ext cx="3577177" cy="6675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93046" y="2827496"/>
            <a:ext cx="3205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there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20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Microsoft\Windows\INetCache\Content.Word\child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"/>
            <a:ext cx="3657600" cy="6675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58916" y="3007605"/>
            <a:ext cx="3474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use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3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1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87537" y="3194891"/>
            <a:ext cx="3371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an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014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1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91252" y="2750552"/>
            <a:ext cx="252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each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29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1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70758" y="3023441"/>
            <a:ext cx="3371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which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25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1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16137" y="2908453"/>
            <a:ext cx="2759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she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497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2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87537" y="3194891"/>
            <a:ext cx="3371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do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382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Wagner, Angie</dc:creator>
  <cp:lastModifiedBy>Wagner, Angie</cp:lastModifiedBy>
  <cp:revision>3</cp:revision>
  <dcterms:created xsi:type="dcterms:W3CDTF">2019-05-30T15:10:01Z</dcterms:created>
  <dcterms:modified xsi:type="dcterms:W3CDTF">2019-05-30T15:33:19Z</dcterms:modified>
</cp:coreProperties>
</file>